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74468" autoAdjust="0"/>
  </p:normalViewPr>
  <p:slideViewPr>
    <p:cSldViewPr snapToGrid="0">
      <p:cViewPr varScale="1">
        <p:scale>
          <a:sx n="53" d="100"/>
          <a:sy n="53" d="100"/>
        </p:scale>
        <p:origin x="15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07/09/2023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(Derived…) &lt;click&gt; And finally we will tackle modern STL arrays.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We will have a quick run-down regarding data sizes of derived types. &lt;click&gt;(Derived…) It is either a combination of primitive types or in case of pointers and references, “aliases” of other data types. The first one we will look at is &lt;click&gt; (Size of Arrays…) We will discuss about array again later. &lt;click&gt; (Size of Enums)…</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&lt;click&gt;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07/09/2023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07/09/2023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05390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7596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Modern STL Arrays with multiple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513683"/>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Derived Data Types are data types that are defined in terms of other data types.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2274481"/>
            <a:ext cx="6921320" cy="1128523"/>
          </a:xfrm>
          <a:prstGeom prst="rect">
            <a:avLst/>
          </a:prstGeom>
        </p:spPr>
        <p:txBody>
          <a:bodyPr vert="horz" lIns="91440" tIns="45720" rIns="91440" bIns="45720" rtlCol="0" anchor="b">
            <a:normAutofit fontScale="925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Size of Arrays</a:t>
            </a:r>
          </a:p>
          <a:p>
            <a:pPr lvl="1" algn="just"/>
            <a:r>
              <a:rPr lang="en-PH" sz="2200" dirty="0">
                <a:solidFill>
                  <a:schemeClr val="accent5">
                    <a:lumMod val="50000"/>
                  </a:schemeClr>
                </a:solidFill>
                <a:latin typeface="Rockwell" panose="02060603020205020403" pitchFamily="18" charset="0"/>
              </a:rPr>
              <a:t>The size of Array is equal to size of the data type of elements multiplied by the number of elements. </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54807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Enums</a:t>
            </a:r>
          </a:p>
          <a:p>
            <a:pPr lvl="1" algn="just"/>
            <a:r>
              <a:rPr lang="en-PH" sz="2000" dirty="0">
                <a:solidFill>
                  <a:schemeClr val="accent5">
                    <a:lumMod val="50000"/>
                  </a:schemeClr>
                </a:solidFill>
                <a:latin typeface="Rockwell" panose="02060603020205020403" pitchFamily="18" charset="0"/>
              </a:rPr>
              <a:t>Enumeration elements are stored in memory as integers. Therefore, the size of enumerations is equal to the number of elements times 4 bytes.</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2092</TotalTime>
  <Words>4421</Words>
  <Application>Microsoft Office PowerPoint</Application>
  <PresentationFormat>Widescreen</PresentationFormat>
  <Paragraphs>226</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19</cp:revision>
  <dcterms:created xsi:type="dcterms:W3CDTF">2023-09-04T04:13:16Z</dcterms:created>
  <dcterms:modified xsi:type="dcterms:W3CDTF">2023-09-07T12:04:16Z</dcterms:modified>
</cp:coreProperties>
</file>